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6" r:id="rId2"/>
    <p:sldId id="257" r:id="rId3"/>
    <p:sldId id="329" r:id="rId4"/>
    <p:sldId id="327" r:id="rId5"/>
    <p:sldId id="262" r:id="rId6"/>
    <p:sldId id="330" r:id="rId7"/>
    <p:sldId id="331" r:id="rId8"/>
    <p:sldId id="332" r:id="rId9"/>
    <p:sldId id="264" r:id="rId10"/>
    <p:sldId id="333" r:id="rId11"/>
    <p:sldId id="334" r:id="rId12"/>
    <p:sldId id="265" r:id="rId13"/>
    <p:sldId id="266" r:id="rId14"/>
    <p:sldId id="267" r:id="rId15"/>
    <p:sldId id="328" r:id="rId16"/>
    <p:sldId id="269" r:id="rId17"/>
    <p:sldId id="335" r:id="rId18"/>
    <p:sldId id="336" r:id="rId19"/>
    <p:sldId id="270" r:id="rId20"/>
    <p:sldId id="268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1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29" autoAdjust="0"/>
    <p:restoredTop sz="71781" autoAdjust="0"/>
  </p:normalViewPr>
  <p:slideViewPr>
    <p:cSldViewPr>
      <p:cViewPr varScale="1">
        <p:scale>
          <a:sx n="52" d="100"/>
          <a:sy n="52" d="100"/>
        </p:scale>
        <p:origin x="-10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5D66C-D3DA-450B-81D3-BEEFF059D91C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19E39-65DF-4857-8EF5-895C27C0029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19E39-65DF-4857-8EF5-895C27C00296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Across from</a:t>
            </a:r>
            <a:r>
              <a:rPr lang="en-US" baseline="0" dirty="0" smtClean="0"/>
              <a:t> Camp Woods but down stream from the climbing wall.</a:t>
            </a:r>
            <a:endParaRPr lang="en-US" baseline="0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19E39-65DF-4857-8EF5-895C27C00296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Fun for experienced paddlers, hazardous for the inexperienced.</a:t>
            </a:r>
          </a:p>
          <a:p>
            <a:r>
              <a:rPr lang="en-US" dirty="0" smtClean="0"/>
              <a:t>Often</a:t>
            </a:r>
            <a:r>
              <a:rPr lang="en-US" baseline="0" dirty="0" smtClean="0"/>
              <a:t> the location of troublesome fallen trees.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19E39-65DF-4857-8EF5-895C27C00296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River</a:t>
            </a:r>
            <a:r>
              <a:rPr lang="en-US" baseline="0" dirty="0" smtClean="0"/>
              <a:t> right is only available at high flows.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19E39-65DF-4857-8EF5-895C27C00296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large eddy is</a:t>
            </a:r>
            <a:r>
              <a:rPr lang="en-US" baseline="0" dirty="0" smtClean="0"/>
              <a:t> used by many fishermen.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19E39-65DF-4857-8EF5-895C27C00296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easy portage without damage to banks.  </a:t>
            </a:r>
          </a:p>
          <a:p>
            <a:r>
              <a:rPr lang="en-US" dirty="0" smtClean="0"/>
              <a:t>Has a strong under current.</a:t>
            </a:r>
          </a:p>
          <a:p>
            <a:r>
              <a:rPr lang="en-US" dirty="0" smtClean="0"/>
              <a:t>Has force hikers</a:t>
            </a:r>
            <a:r>
              <a:rPr lang="en-US" baseline="0" dirty="0" smtClean="0"/>
              <a:t> and fishermen to cut a new trail due to the eroding and undercut bank.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19E39-65DF-4857-8EF5-895C27C00296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buddyh@hiventures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Gunpowder River Woody Debris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4478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Bunker Hill Road to Falls Road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Distance ≈ 1.5mi. (2.4 km)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March 15, 2011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7a</a:t>
            </a:r>
            <a:endParaRPr lang="en-US" dirty="0"/>
          </a:p>
        </p:txBody>
      </p:sp>
      <p:pic>
        <p:nvPicPr>
          <p:cNvPr id="5" name="Content Placeholder 4" descr="DSCF74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7b</a:t>
            </a:r>
            <a:endParaRPr lang="en-US" dirty="0"/>
          </a:p>
        </p:txBody>
      </p:sp>
      <p:pic>
        <p:nvPicPr>
          <p:cNvPr id="6" name="Content Placeholder 5" descr="DSCF744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  <p:sp>
        <p:nvSpPr>
          <p:cNvPr id="7" name="TextBox 6"/>
          <p:cNvSpPr txBox="1"/>
          <p:nvPr/>
        </p:nvSpPr>
        <p:spPr>
          <a:xfrm>
            <a:off x="1524000" y="61722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Strong current on blind bend.</a:t>
            </a:r>
            <a:endParaRPr lang="en-US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8</a:t>
            </a:r>
            <a:endParaRPr lang="en-US" dirty="0"/>
          </a:p>
        </p:txBody>
      </p:sp>
      <p:pic>
        <p:nvPicPr>
          <p:cNvPr id="5" name="Content Placeholder 4" descr="DSCF74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9a</a:t>
            </a:r>
            <a:endParaRPr lang="en-US" dirty="0"/>
          </a:p>
        </p:txBody>
      </p:sp>
      <p:pic>
        <p:nvPicPr>
          <p:cNvPr id="5" name="Content Placeholder 4" descr="DSCF745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9b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60198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favorite of fishermen.</a:t>
            </a:r>
            <a:endParaRPr lang="en-US" dirty="0"/>
          </a:p>
        </p:txBody>
      </p:sp>
      <p:pic>
        <p:nvPicPr>
          <p:cNvPr id="8" name="Content Placeholder 7" descr="DSCF74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10</a:t>
            </a:r>
            <a:endParaRPr lang="en-US" dirty="0"/>
          </a:p>
        </p:txBody>
      </p:sp>
      <p:pic>
        <p:nvPicPr>
          <p:cNvPr id="7" name="Content Placeholder 6" descr="DSCF74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11a</a:t>
            </a:r>
            <a:endParaRPr lang="en-US" dirty="0"/>
          </a:p>
        </p:txBody>
      </p:sp>
      <p:pic>
        <p:nvPicPr>
          <p:cNvPr id="8" name="Content Placeholder 7" descr="DSCF745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  <p:sp>
        <p:nvSpPr>
          <p:cNvPr id="9" name="TextBox 8"/>
          <p:cNvSpPr txBox="1"/>
          <p:nvPr/>
        </p:nvSpPr>
        <p:spPr>
          <a:xfrm>
            <a:off x="1600200" y="61722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log jam has been in place since at least May 2009.  </a:t>
            </a:r>
            <a:endParaRPr lang="en-US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11b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62484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North Trail erosion due to log dam.</a:t>
            </a:r>
            <a:endParaRPr lang="en-US" dirty="0"/>
          </a:p>
        </p:txBody>
      </p:sp>
      <p:pic>
        <p:nvPicPr>
          <p:cNvPr id="7" name="Content Placeholder 6" descr="DSCF74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11c</a:t>
            </a:r>
            <a:endParaRPr lang="en-US" dirty="0"/>
          </a:p>
        </p:txBody>
      </p:sp>
      <p:pic>
        <p:nvPicPr>
          <p:cNvPr id="7" name="Content Placeholder 6" descr="DSCF74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12a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19400" y="6172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Tree pushed from main stream.</a:t>
            </a:r>
          </a:p>
        </p:txBody>
      </p:sp>
      <p:pic>
        <p:nvPicPr>
          <p:cNvPr id="10" name="Content Placeholder 9" descr="DSCF74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Continuous photo inventory of woody debris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GPS recorded route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Bunkerhill Rd to Falls Rd 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057400"/>
            <a:ext cx="5943600" cy="4403863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12b</a:t>
            </a:r>
            <a:endParaRPr lang="en-US" dirty="0"/>
          </a:p>
        </p:txBody>
      </p:sp>
      <p:pic>
        <p:nvPicPr>
          <p:cNvPr id="5" name="Content Placeholder 4" descr="DSCF74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13</a:t>
            </a:r>
            <a:endParaRPr lang="en-US" dirty="0"/>
          </a:p>
        </p:txBody>
      </p:sp>
      <p:pic>
        <p:nvPicPr>
          <p:cNvPr id="5" name="Content Placeholder 4" descr="DSCF74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14</a:t>
            </a:r>
            <a:endParaRPr lang="en-US" dirty="0"/>
          </a:p>
        </p:txBody>
      </p:sp>
      <p:pic>
        <p:nvPicPr>
          <p:cNvPr id="5" name="Content Placeholder 4" descr="DSCF74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  <p:sp>
        <p:nvSpPr>
          <p:cNvPr id="6" name="TextBox 5"/>
          <p:cNvSpPr txBox="1"/>
          <p:nvPr/>
        </p:nvSpPr>
        <p:spPr>
          <a:xfrm>
            <a:off x="1524000" y="6096000"/>
            <a:ext cx="609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Masemore</a:t>
            </a:r>
            <a:r>
              <a:rPr lang="en-US" dirty="0" smtClean="0"/>
              <a:t> Rd Bridge</a:t>
            </a:r>
            <a:endParaRPr lang="en-US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15</a:t>
            </a:r>
            <a:endParaRPr lang="en-US" dirty="0"/>
          </a:p>
        </p:txBody>
      </p:sp>
      <p:pic>
        <p:nvPicPr>
          <p:cNvPr id="5" name="Content Placeholder 4" descr="DSCF74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  <p:sp>
        <p:nvSpPr>
          <p:cNvPr id="6" name="TextBox 5"/>
          <p:cNvSpPr txBox="1"/>
          <p:nvPr/>
        </p:nvSpPr>
        <p:spPr>
          <a:xfrm>
            <a:off x="1600200" y="61722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South Trail cleared and logs pushed into river.</a:t>
            </a:r>
            <a:endParaRPr lang="en-US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16</a:t>
            </a:r>
            <a:endParaRPr lang="en-US" dirty="0"/>
          </a:p>
        </p:txBody>
      </p:sp>
      <p:pic>
        <p:nvPicPr>
          <p:cNvPr id="5" name="Content Placeholder 4" descr="DSCF74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17a</a:t>
            </a:r>
            <a:endParaRPr lang="en-US" dirty="0"/>
          </a:p>
        </p:txBody>
      </p:sp>
      <p:pic>
        <p:nvPicPr>
          <p:cNvPr id="7" name="Content Placeholder 6" descr="DSCF74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17b</a:t>
            </a:r>
            <a:endParaRPr lang="en-US" dirty="0"/>
          </a:p>
        </p:txBody>
      </p:sp>
      <p:pic>
        <p:nvPicPr>
          <p:cNvPr id="5" name="Content Placeholder 4" descr="DSCF74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20</a:t>
            </a:r>
            <a:endParaRPr lang="en-US" dirty="0"/>
          </a:p>
        </p:txBody>
      </p:sp>
      <p:pic>
        <p:nvPicPr>
          <p:cNvPr id="7" name="Content Placeholder 6" descr="DSCF74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Charles Hihn</a:t>
            </a:r>
          </a:p>
          <a:p>
            <a:r>
              <a:rPr lang="en-US" dirty="0" smtClean="0"/>
              <a:t>18426 Gunpowder Rd</a:t>
            </a:r>
          </a:p>
          <a:p>
            <a:r>
              <a:rPr lang="en-US" dirty="0" smtClean="0"/>
              <a:t>Hampstead, MD 21074</a:t>
            </a:r>
          </a:p>
          <a:p>
            <a:endParaRPr lang="en-US" dirty="0"/>
          </a:p>
          <a:p>
            <a:r>
              <a:rPr lang="en-US" dirty="0" smtClean="0">
                <a:hlinkClick r:id="rId2"/>
              </a:rPr>
              <a:t>buddyh@hiventures.com</a:t>
            </a:r>
            <a:endParaRPr lang="en-US" dirty="0" smtClean="0"/>
          </a:p>
          <a:p>
            <a:r>
              <a:rPr lang="en-US" dirty="0" smtClean="0"/>
              <a:t>410-374-4164</a:t>
            </a:r>
            <a:endParaRPr lang="en-US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Flow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 descr="GP Gauge Falls Rd H 031720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981201"/>
            <a:ext cx="4233932" cy="3505200"/>
          </a:xfrm>
        </p:spPr>
      </p:pic>
      <p:pic>
        <p:nvPicPr>
          <p:cNvPr id="6" name="Picture 5" descr="GP Gauge Falls Rd CFS 03172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81200"/>
            <a:ext cx="4241220" cy="350520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Station 1</a:t>
            </a:r>
            <a:br>
              <a:rPr lang="en-US" dirty="0" smtClean="0"/>
            </a:br>
            <a:r>
              <a:rPr lang="en-US" dirty="0" smtClean="0"/>
              <a:t>Start</a:t>
            </a:r>
            <a:endParaRPr lang="en-US" dirty="0"/>
          </a:p>
        </p:txBody>
      </p:sp>
      <p:pic>
        <p:nvPicPr>
          <p:cNvPr id="5" name="Content Placeholder 4" descr="DSCF74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2</a:t>
            </a:r>
            <a:endParaRPr lang="en-US" dirty="0"/>
          </a:p>
        </p:txBody>
      </p:sp>
      <p:pic>
        <p:nvPicPr>
          <p:cNvPr id="7" name="Content Placeholder 6" descr="DSCF74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3</a:t>
            </a:r>
            <a:endParaRPr lang="en-US" dirty="0"/>
          </a:p>
        </p:txBody>
      </p:sp>
      <p:pic>
        <p:nvPicPr>
          <p:cNvPr id="7" name="Content Placeholder 6" descr="DSCF74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4</a:t>
            </a:r>
            <a:endParaRPr lang="en-US" dirty="0"/>
          </a:p>
        </p:txBody>
      </p:sp>
      <p:pic>
        <p:nvPicPr>
          <p:cNvPr id="7" name="Content Placeholder 6" descr="DSCF74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5</a:t>
            </a:r>
            <a:endParaRPr lang="en-US" dirty="0"/>
          </a:p>
        </p:txBody>
      </p:sp>
      <p:pic>
        <p:nvPicPr>
          <p:cNvPr id="7" name="Content Placeholder 6" descr="DSCF74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6</a:t>
            </a:r>
            <a:endParaRPr lang="en-US" dirty="0"/>
          </a:p>
        </p:txBody>
      </p:sp>
      <p:pic>
        <p:nvPicPr>
          <p:cNvPr id="5" name="Content Placeholder 4" descr="DSCF74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5594</TotalTime>
  <Words>229</Words>
  <Application>Microsoft Office PowerPoint</Application>
  <PresentationFormat>On-screen Show (4:3)</PresentationFormat>
  <Paragraphs>59</Paragraphs>
  <Slides>28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Gunpowder River Woody Debris</vt:lpstr>
      <vt:lpstr>Continuous photo inventory of woody debris </vt:lpstr>
      <vt:lpstr>Flow</vt:lpstr>
      <vt:lpstr>Station 1 Start</vt:lpstr>
      <vt:lpstr>Station 2</vt:lpstr>
      <vt:lpstr>Station 3</vt:lpstr>
      <vt:lpstr>Station 4</vt:lpstr>
      <vt:lpstr>Station 5</vt:lpstr>
      <vt:lpstr>Station 6</vt:lpstr>
      <vt:lpstr>Station 7a</vt:lpstr>
      <vt:lpstr>Station 7b</vt:lpstr>
      <vt:lpstr>Station 8</vt:lpstr>
      <vt:lpstr>Station 9a</vt:lpstr>
      <vt:lpstr>Station 9b</vt:lpstr>
      <vt:lpstr>Station 10</vt:lpstr>
      <vt:lpstr>Station 11a</vt:lpstr>
      <vt:lpstr>Station 11b</vt:lpstr>
      <vt:lpstr>Station 11c</vt:lpstr>
      <vt:lpstr>Station 12a</vt:lpstr>
      <vt:lpstr>Station 12b</vt:lpstr>
      <vt:lpstr>Station 13</vt:lpstr>
      <vt:lpstr>Station 14</vt:lpstr>
      <vt:lpstr>Station 15</vt:lpstr>
      <vt:lpstr>Station 16</vt:lpstr>
      <vt:lpstr>Station 17a</vt:lpstr>
      <vt:lpstr>Station 17b</vt:lpstr>
      <vt:lpstr>Station 20</vt:lpstr>
      <vt:lpstr>Contact Information</vt:lpstr>
    </vt:vector>
  </TitlesOfParts>
  <Company>TESST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Gunpowder River Woody Debris</dc:title>
  <dc:creator>Charles S Hihn III</dc:creator>
  <cp:lastModifiedBy>Charles S Hihn III</cp:lastModifiedBy>
  <cp:revision>42</cp:revision>
  <dcterms:created xsi:type="dcterms:W3CDTF">2011-03-06T23:29:26Z</dcterms:created>
  <dcterms:modified xsi:type="dcterms:W3CDTF">2011-03-23T22:43:50Z</dcterms:modified>
</cp:coreProperties>
</file>